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0" r:id="rId3"/>
    <p:sldId id="263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cef4a92d9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cef4a92d9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ef4a92d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cef4a92d9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cef4a92d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cef4a92d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cef4a92d9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cef4a92d9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cef4a92d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cef4a92d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cef4a92d9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cef4a92d9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d0223b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d0223b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d0223b39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d0223b39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cef4a92d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cef4a92d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cef4a92d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cef4a92d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cef4a92d9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cef4a92d9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cef4a92d9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cef4a92d9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37602" y="1348925"/>
            <a:ext cx="62688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/>
              <a:t>FlyFood</a:t>
            </a:r>
            <a:endParaRPr sz="4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20700" y="3538675"/>
            <a:ext cx="79056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Arial"/>
                <a:ea typeface="Arial"/>
                <a:cs typeface="Arial"/>
                <a:sym typeface="Arial"/>
              </a:rPr>
              <a:t>José Roberto Oliveira de Araújo Filho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Arial"/>
                <a:ea typeface="Arial"/>
                <a:cs typeface="Arial"/>
                <a:sym typeface="Arial"/>
              </a:rPr>
              <a:t>Projetos Interdisciplinares para Sistemas de Informação II - 2022.1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latin typeface="Arial"/>
                <a:ea typeface="Arial"/>
                <a:cs typeface="Arial"/>
                <a:sym typeface="Arial"/>
              </a:rPr>
              <a:t>BSI - UFRPE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Áudio 27">
            <a:hlinkClick r:id="" action="ppaction://media"/>
            <a:extLst>
              <a:ext uri="{FF2B5EF4-FFF2-40B4-BE49-F238E27FC236}">
                <a16:creationId xmlns:a16="http://schemas.microsoft.com/office/drawing/2014/main" id="{D7736077-E6B4-849F-835A-701C4DD42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0"/>
    </mc:Choice>
    <mc:Fallback>
      <p:transition spd="slow" advTm="5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95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Menor caminho da matriz 4</a:t>
            </a:r>
            <a:endParaRPr b="1"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588" y="823700"/>
            <a:ext cx="5138826" cy="41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Áudio 17">
            <a:hlinkClick r:id="" action="ppaction://media"/>
            <a:extLst>
              <a:ext uri="{FF2B5EF4-FFF2-40B4-BE49-F238E27FC236}">
                <a16:creationId xmlns:a16="http://schemas.microsoft.com/office/drawing/2014/main" id="{EE2403CD-35E8-5B93-46EB-D3631D6B0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98"/>
    </mc:Choice>
    <mc:Fallback>
      <p:transition spd="slow" advTm="14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149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Resultados</a:t>
            </a:r>
            <a:endParaRPr b="1"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2213" y="1181800"/>
            <a:ext cx="5819575" cy="30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60931D98-116B-ADE8-474C-A8934006D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14"/>
    </mc:Choice>
    <mc:Fallback>
      <p:transition spd="slow" advTm="25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311700" y="149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Resultados</a:t>
            </a:r>
            <a:endParaRPr b="1"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100" y="937125"/>
            <a:ext cx="6237790" cy="39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Áudio 26">
            <a:hlinkClick r:id="" action="ppaction://media"/>
            <a:extLst>
              <a:ext uri="{FF2B5EF4-FFF2-40B4-BE49-F238E27FC236}">
                <a16:creationId xmlns:a16="http://schemas.microsoft.com/office/drawing/2014/main" id="{2470961E-B6A2-F632-8EDE-07EF54AC4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500" t="-55469" r="-137500" b="-55469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79"/>
    </mc:Choice>
    <mc:Fallback>
      <p:transition spd="slow" advTm="34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Conclusão</a:t>
            </a:r>
            <a:endParaRPr b="1"/>
          </a:p>
        </p:txBody>
      </p:sp>
      <p:sp>
        <p:nvSpPr>
          <p:cNvPr id="188" name="Google Shape;18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O algoritmo consegue encontrar o menor caminho;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O método de força-bruta não é o mais adequado para esse tipo de problema.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Complexidade do algoritmo é O(n!). Eficiente para um pequeno número de pontos, e lento ou inviável para uma quantidade de pontos grande.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" name="Áudio 31">
            <a:hlinkClick r:id="" action="ppaction://media"/>
            <a:extLst>
              <a:ext uri="{FF2B5EF4-FFF2-40B4-BE49-F238E27FC236}">
                <a16:creationId xmlns:a16="http://schemas.microsoft.com/office/drawing/2014/main" id="{8376D530-595F-5C95-BFFC-72C667830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500" t="-55469" r="-137500" b="-55469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07"/>
    </mc:Choice>
    <mc:Fallback>
      <p:transition spd="slow" advTm="49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Metodologia</a:t>
            </a:r>
            <a:endParaRPr b="1"/>
          </a:p>
        </p:txBody>
      </p:sp>
      <p:sp>
        <p:nvSpPr>
          <p:cNvPr id="79" name="Google Shape;79;p17"/>
          <p:cNvSpPr txBox="1"/>
          <p:nvPr/>
        </p:nvSpPr>
        <p:spPr>
          <a:xfrm>
            <a:off x="363300" y="955500"/>
            <a:ext cx="84174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b="1"/>
              <a:t>Passos seguidos:</a:t>
            </a:r>
            <a:endParaRPr sz="1800" b="1"/>
          </a:p>
          <a:p>
            <a:pPr marL="9144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t-BR" sz="1800">
                <a:solidFill>
                  <a:schemeClr val="dk1"/>
                </a:solidFill>
              </a:rPr>
              <a:t>Ler a matriz de entrada.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t-BR" sz="1800">
                <a:solidFill>
                  <a:schemeClr val="dk1"/>
                </a:solidFill>
              </a:rPr>
              <a:t>Identificar quais são os pontos de entrega e suas posições na matriz.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t-BR" sz="1800">
                <a:solidFill>
                  <a:schemeClr val="dk1"/>
                </a:solidFill>
              </a:rPr>
              <a:t>Gerar todas as permutações possíveis com os pontos de entrega identificados.</a:t>
            </a:r>
            <a:endParaRPr sz="1800">
              <a:solidFill>
                <a:schemeClr val="dk1"/>
              </a:solidFill>
            </a:endParaRPr>
          </a:p>
          <a:p>
            <a:pPr marL="9144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pt-BR" sz="1800">
                <a:solidFill>
                  <a:schemeClr val="dk1"/>
                </a:solidFill>
              </a:rPr>
              <a:t>Calcular a distância total de cada um desses caminhos e encontrar aquele de menor custo.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6" name="Áudio 15">
            <a:hlinkClick r:id="" action="ppaction://media"/>
            <a:extLst>
              <a:ext uri="{FF2B5EF4-FFF2-40B4-BE49-F238E27FC236}">
                <a16:creationId xmlns:a16="http://schemas.microsoft.com/office/drawing/2014/main" id="{3A6B14DA-5198-58FA-CA91-4F7F6DFFD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9"/>
    </mc:Choice>
    <mc:Fallback>
      <p:transition spd="slow" advTm="26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800" y="211000"/>
            <a:ext cx="6419250" cy="47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228300" y="564050"/>
            <a:ext cx="229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Passo 3: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Gerar permutações</a:t>
            </a:r>
            <a:endParaRPr sz="1800" b="1"/>
          </a:p>
        </p:txBody>
      </p:sp>
      <p:pic>
        <p:nvPicPr>
          <p:cNvPr id="35" name="Áudio 34">
            <a:hlinkClick r:id="" action="ppaction://media"/>
            <a:extLst>
              <a:ext uri="{FF2B5EF4-FFF2-40B4-BE49-F238E27FC236}">
                <a16:creationId xmlns:a16="http://schemas.microsoft.com/office/drawing/2014/main" id="{0A10C09D-EE8A-6366-9795-9F70FA77F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500" t="-55469" r="-137500" b="-55469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55"/>
    </mc:Choice>
    <mc:Fallback>
      <p:transition spd="slow" advTm="121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8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Complexidade</a:t>
            </a:r>
            <a:endParaRPr b="1"/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5">
            <a:alphaModFix/>
          </a:blip>
          <a:srcRect l="18388" t="8661" r="18179" b="10386"/>
          <a:stretch/>
        </p:blipFill>
        <p:spPr>
          <a:xfrm>
            <a:off x="1820388" y="896850"/>
            <a:ext cx="5503215" cy="39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16998488-5066-4115-F362-03C8190FB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97"/>
    </mc:Choice>
    <mc:Fallback>
      <p:transition spd="slow" advTm="36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8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Complexidade</a:t>
            </a:r>
            <a:endParaRPr b="1"/>
          </a:p>
        </p:txBody>
      </p:sp>
      <p:pic>
        <p:nvPicPr>
          <p:cNvPr id="133" name="Google Shape;133;p26"/>
          <p:cNvPicPr preferRelativeResize="0"/>
          <p:nvPr/>
        </p:nvPicPr>
        <p:blipFill rotWithShape="1">
          <a:blip r:embed="rId5">
            <a:alphaModFix/>
          </a:blip>
          <a:srcRect t="16113" b="18411"/>
          <a:stretch/>
        </p:blipFill>
        <p:spPr>
          <a:xfrm>
            <a:off x="144263" y="1102975"/>
            <a:ext cx="8855475" cy="32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BFB70CB8-03A5-571F-5119-92279EE71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500" t="-55469" r="-137500" b="-55469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54"/>
    </mc:Choice>
    <mc:Fallback>
      <p:transition spd="slow" advTm="76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122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Experimentos</a:t>
            </a:r>
            <a:endParaRPr b="1"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300" y="1559100"/>
            <a:ext cx="1553150" cy="2025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4275" y="1559100"/>
            <a:ext cx="1518987" cy="2025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0822" y="1553358"/>
            <a:ext cx="1553150" cy="203104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8676" y="1553350"/>
            <a:ext cx="1588998" cy="20310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3" name="Google Shape;143;p27"/>
          <p:cNvSpPr txBox="1"/>
          <p:nvPr/>
        </p:nvSpPr>
        <p:spPr>
          <a:xfrm>
            <a:off x="837300" y="966950"/>
            <a:ext cx="1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Matriz 1</a:t>
            </a:r>
            <a:endParaRPr sz="1800" b="1"/>
          </a:p>
        </p:txBody>
      </p:sp>
      <p:sp>
        <p:nvSpPr>
          <p:cNvPr id="144" name="Google Shape;144;p27"/>
          <p:cNvSpPr txBox="1"/>
          <p:nvPr/>
        </p:nvSpPr>
        <p:spPr>
          <a:xfrm>
            <a:off x="2727213" y="966950"/>
            <a:ext cx="155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Matriz 2</a:t>
            </a:r>
            <a:endParaRPr sz="1800" b="1"/>
          </a:p>
        </p:txBody>
      </p:sp>
      <p:sp>
        <p:nvSpPr>
          <p:cNvPr id="145" name="Google Shape;145;p27"/>
          <p:cNvSpPr txBox="1"/>
          <p:nvPr/>
        </p:nvSpPr>
        <p:spPr>
          <a:xfrm>
            <a:off x="4617150" y="966950"/>
            <a:ext cx="160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Matriz 3</a:t>
            </a:r>
            <a:endParaRPr sz="1800" b="1"/>
          </a:p>
        </p:txBody>
      </p:sp>
      <p:sp>
        <p:nvSpPr>
          <p:cNvPr id="146" name="Google Shape;146;p27"/>
          <p:cNvSpPr txBox="1"/>
          <p:nvPr/>
        </p:nvSpPr>
        <p:spPr>
          <a:xfrm>
            <a:off x="6698675" y="966950"/>
            <a:ext cx="160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Matriz 4</a:t>
            </a:r>
            <a:endParaRPr sz="1800" b="1"/>
          </a:p>
        </p:txBody>
      </p:sp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C8D66452-F4BA-A7DE-8708-CC92F834A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90"/>
    </mc:Choice>
    <mc:Fallback>
      <p:transition spd="slow" advTm="21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11700" y="95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Menor caminho da matriz 1</a:t>
            </a:r>
            <a:endParaRPr b="1"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7463" y="887850"/>
            <a:ext cx="4709075" cy="39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Áudio 17">
            <a:hlinkClick r:id="" action="ppaction://media"/>
            <a:extLst>
              <a:ext uri="{FF2B5EF4-FFF2-40B4-BE49-F238E27FC236}">
                <a16:creationId xmlns:a16="http://schemas.microsoft.com/office/drawing/2014/main" id="{739BC29D-D809-350D-C60E-D8B4F7E3E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500" t="-55469" r="-137500" b="-55469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96"/>
    </mc:Choice>
    <mc:Fallback>
      <p:transition spd="slow" advTm="17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95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Menor caminho da matriz 2</a:t>
            </a:r>
            <a:endParaRPr b="1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163" y="845825"/>
            <a:ext cx="4977675" cy="39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A1662974-8A35-F85F-C90D-F3D057D58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2"/>
    </mc:Choice>
    <mc:Fallback>
      <p:transition spd="slow" advTm="13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95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Menor caminho da matriz 3</a:t>
            </a:r>
            <a:endParaRPr b="1"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5163" y="907075"/>
            <a:ext cx="5353674" cy="39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Áudio 16">
            <a:hlinkClick r:id="" action="ppaction://media"/>
            <a:extLst>
              <a:ext uri="{FF2B5EF4-FFF2-40B4-BE49-F238E27FC236}">
                <a16:creationId xmlns:a16="http://schemas.microsoft.com/office/drawing/2014/main" id="{9ACD9F78-16C8-21A9-07B5-08C035BF3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0"/>
    </mc:Choice>
    <mc:Fallback>
      <p:transition spd="slow" advTm="1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Apresentação na tela (16:9)</PresentationFormat>
  <Paragraphs>29</Paragraphs>
  <Slides>13</Slides>
  <Notes>13</Notes>
  <HiddenSlides>0</HiddenSlides>
  <MMClips>13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FlyFood</vt:lpstr>
      <vt:lpstr>Metodologia</vt:lpstr>
      <vt:lpstr>Apresentação do PowerPoint</vt:lpstr>
      <vt:lpstr>Complexidade</vt:lpstr>
      <vt:lpstr>Complexidade</vt:lpstr>
      <vt:lpstr>Experimentos</vt:lpstr>
      <vt:lpstr>Menor caminho da matriz 1</vt:lpstr>
      <vt:lpstr>Menor caminho da matriz 2</vt:lpstr>
      <vt:lpstr>Menor caminho da matriz 3</vt:lpstr>
      <vt:lpstr>Menor caminho da matriz 4</vt:lpstr>
      <vt:lpstr>Resultados</vt:lpstr>
      <vt:lpstr>Resultados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FlyFood</dc:title>
  <cp:lastModifiedBy>annie schirly araujo</cp:lastModifiedBy>
  <cp:revision>1</cp:revision>
  <dcterms:modified xsi:type="dcterms:W3CDTF">2023-02-16T21:06:03Z</dcterms:modified>
</cp:coreProperties>
</file>